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60" r:id="rId4"/>
    <p:sldId id="262" r:id="rId5"/>
    <p:sldId id="261" r:id="rId6"/>
    <p:sldId id="26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99"/>
    <a:srgbClr val="4EC7E4"/>
    <a:srgbClr val="57C5DB"/>
    <a:srgbClr val="53D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4BA03-0B9E-4DD3-98D7-0F75848BB9F1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93F3D-D459-426E-9B25-95F808DDB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40879"/>
            <a:ext cx="3757288" cy="3717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4917F21-7205-4064-9D8A-7BC3FB5760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7" b="97705" l="5902" r="91803">
                        <a14:foregroundMark x1="38361" y1="45902" x2="38361" y2="45902"/>
                        <a14:foregroundMark x1="35410" y1="44590" x2="35410" y2="36066"/>
                        <a14:foregroundMark x1="40000" y1="42295" x2="27869" y2="47213"/>
                        <a14:foregroundMark x1="27869" y1="47213" x2="25902" y2="47213"/>
                        <a14:foregroundMark x1="53385" y1="31148" x2="55410" y2="30492"/>
                        <a14:foregroundMark x1="52376" y1="31475" x2="53385" y2="31148"/>
                        <a14:foregroundMark x1="51719" y1="31688" x2="52376" y2="31475"/>
                        <a14:foregroundMark x1="55410" y1="30492" x2="55410" y2="30492"/>
                        <a14:foregroundMark x1="27869" y1="38689" x2="27869" y2="38689"/>
                        <a14:foregroundMark x1="20367" y1="34098" x2="20984" y2="33443"/>
                        <a14:foregroundMark x1="15738" y1="39016" x2="20367" y2="34098"/>
                        <a14:foregroundMark x1="8311" y1="30492" x2="8197" y2="30164"/>
                        <a14:foregroundMark x1="8425" y1="30820" x2="8311" y2="30492"/>
                        <a14:foregroundMark x1="8653" y1="31475" x2="8425" y2="30820"/>
                        <a14:foregroundMark x1="8767" y1="31803" x2="8653" y2="31475"/>
                        <a14:foregroundMark x1="10820" y1="37705" x2="8767" y2="31803"/>
                        <a14:foregroundMark x1="6557" y1="28197" x2="5902" y2="26885"/>
                        <a14:foregroundMark x1="35738" y1="55082" x2="35082" y2="59016"/>
                        <a14:foregroundMark x1="48197" y1="63934" x2="39672" y2="71475"/>
                        <a14:foregroundMark x1="46885" y1="72131" x2="46885" y2="72131"/>
                        <a14:foregroundMark x1="45246" y1="61967" x2="45246" y2="61967"/>
                        <a14:foregroundMark x1="55410" y1="55738" x2="67541" y2="53770"/>
                        <a14:foregroundMark x1="67541" y1="53770" x2="68197" y2="53115"/>
                        <a14:foregroundMark x1="66885" y1="62623" x2="66885" y2="62623"/>
                        <a14:foregroundMark x1="35410" y1="64262" x2="30492" y2="69508"/>
                        <a14:foregroundMark x1="28525" y1="61311" x2="28525" y2="61311"/>
                        <a14:foregroundMark x1="67541" y1="39016" x2="67541" y2="39016"/>
                        <a14:foregroundMark x1="40000" y1="14754" x2="49180" y2="9180"/>
                        <a14:foregroundMark x1="39344" y1="6557" x2="42623" y2="8852"/>
                        <a14:foregroundMark x1="51475" y1="15082" x2="53770" y2="15082"/>
                        <a14:foregroundMark x1="53442" y1="9180" x2="50820" y2="3934"/>
                        <a14:foregroundMark x1="54426" y1="11148" x2="53442" y2="9180"/>
                        <a14:foregroundMark x1="40656" y1="17377" x2="41967" y2="17705"/>
                        <a14:foregroundMark x1="85902" y1="22951" x2="85902" y2="22951"/>
                        <a14:foregroundMark x1="74426" y1="33443" x2="75082" y2="33443"/>
                        <a14:foregroundMark x1="76066" y1="31475" x2="76066" y2="31475"/>
                        <a14:foregroundMark x1="84262" y1="62623" x2="84262" y2="62623"/>
                        <a14:foregroundMark x1="84262" y1="64590" x2="82623" y2="70492"/>
                        <a14:foregroundMark x1="48391" y1="91803" x2="51803" y2="92459"/>
                        <a14:foregroundMark x1="46685" y1="91475" x2="48391" y2="91803"/>
                        <a14:foregroundMark x1="43279" y1="90820" x2="46685" y2="91475"/>
                        <a14:foregroundMark x1="56721" y1="97705" x2="52131" y2="94098"/>
                        <a14:foregroundMark x1="57377" y1="84918" x2="55082" y2="86557"/>
                        <a14:foregroundMark x1="47541" y1="96393" x2="47541" y2="96393"/>
                        <a14:foregroundMark x1="48525" y1="84262" x2="48525" y2="84262"/>
                        <a14:foregroundMark x1="15738" y1="66557" x2="18033" y2="66885"/>
                        <a14:foregroundMark x1="22295" y1="63934" x2="22295" y2="63934"/>
                        <a14:foregroundMark x1="88896" y1="26230" x2="86885" y2="29180"/>
                        <a14:foregroundMark x1="89120" y1="25902" x2="88896" y2="26230"/>
                        <a14:foregroundMark x1="89344" y1="25574" x2="89120" y2="25902"/>
                        <a14:foregroundMark x1="89568" y1="25246" x2="89344" y2="25574"/>
                        <a14:foregroundMark x1="89792" y1="24918" x2="89568" y2="25246"/>
                        <a14:foregroundMark x1="90015" y1="24590" x2="89792" y2="24918"/>
                        <a14:foregroundMark x1="90462" y1="23934" x2="90015" y2="24590"/>
                        <a14:foregroundMark x1="90685" y1="23607" x2="90462" y2="23934"/>
                        <a14:foregroundMark x1="90909" y1="23279" x2="90685" y2="23607"/>
                        <a14:foregroundMark x1="91132" y1="22951" x2="90909" y2="23279"/>
                        <a14:foregroundMark x1="91579" y1="22295" x2="91132" y2="22951"/>
                        <a14:foregroundMark x1="91803" y1="21967" x2="91579" y2="22295"/>
                        <a14:foregroundMark x1="16860" y1="72949" x2="16066" y2="74754"/>
                        <a14:foregroundMark x1="17364" y1="71803" x2="17280" y2="71994"/>
                        <a14:foregroundMark x1="17455" y1="71597" x2="17364" y2="71803"/>
                        <a14:foregroundMark x1="17652" y1="71148" x2="17589" y2="71292"/>
                        <a14:foregroundMark x1="17796" y1="70820" x2="17652" y2="71148"/>
                        <a14:foregroundMark x1="17941" y1="70492" x2="17796" y2="70820"/>
                        <a14:foregroundMark x1="18085" y1="70164" x2="17941" y2="70492"/>
                        <a14:foregroundMark x1="18229" y1="69836" x2="18085" y2="70164"/>
                        <a14:foregroundMark x1="19672" y1="66557" x2="18229" y2="69836"/>
                        <a14:foregroundMark x1="9216" y1="73770" x2="9508" y2="74098"/>
                        <a14:foregroundMark x1="6885" y1="71148" x2="9216" y2="73770"/>
                        <a14:foregroundMark x1="13443" y1="79344" x2="11148" y2="77377"/>
                        <a14:foregroundMark x1="17377" y1="79672" x2="17377" y2="79672"/>
                        <a14:foregroundMark x1="16066" y1="83279" x2="16066" y2="83279"/>
                        <a14:foregroundMark x1="19672" y1="80984" x2="19672" y2="80984"/>
                        <a14:foregroundMark x1="77604" y1="65246" x2="77705" y2="64590"/>
                        <a14:foregroundMark x1="77554" y1="65574" x2="77604" y2="65246"/>
                        <a14:foregroundMark x1="77049" y1="68852" x2="77554" y2="65574"/>
                        <a14:foregroundMark x1="84446" y1="26230" x2="84262" y2="26557"/>
                        <a14:foregroundMark x1="84815" y1="25574" x2="84446" y2="26230"/>
                        <a14:foregroundMark x1="85000" y1="25246" x2="84815" y2="25574"/>
                        <a14:foregroundMark x1="85185" y1="24918" x2="85000" y2="25246"/>
                        <a14:foregroundMark x1="85369" y1="24590" x2="85185" y2="24918"/>
                        <a14:foregroundMark x1="85738" y1="23934" x2="85369" y2="24590"/>
                        <a14:foregroundMark x1="85922" y1="23607" x2="85738" y2="23934"/>
                        <a14:foregroundMark x1="86107" y1="23279" x2="85922" y2="23607"/>
                        <a14:foregroundMark x1="86291" y1="22951" x2="86107" y2="23279"/>
                        <a14:foregroundMark x1="86660" y1="22295" x2="86291" y2="22951"/>
                        <a14:foregroundMark x1="86844" y1="21967" x2="86660" y2="22295"/>
                        <a14:foregroundMark x1="87213" y1="21311" x2="86844" y2="21967"/>
                        <a14:foregroundMark x1="46230" y1="27541" x2="46230" y2="27541"/>
                        <a14:foregroundMark x1="47541" y1="26885" x2="47541" y2="26885"/>
                        <a14:foregroundMark x1="48525" y1="30164" x2="48525" y2="30164"/>
                        <a14:foregroundMark x1="47869" y1="29508" x2="47869" y2="29508"/>
                        <a14:foregroundMark x1="46885" y1="30164" x2="46885" y2="30164"/>
                        <a14:foregroundMark x1="49180" y1="29180" x2="49180" y2="29180"/>
                        <a14:foregroundMark x1="49508" y1="28852" x2="45902" y2="28525"/>
                        <a14:foregroundMark x1="46250" y1="29550" x2="46557" y2="30164"/>
                        <a14:foregroundMark x1="45574" y1="28197" x2="45781" y2="28612"/>
                        <a14:foregroundMark x1="21420" y1="33443" x2="21639" y2="34098"/>
                        <a14:foregroundMark x1="21311" y1="33115" x2="21420" y2="33443"/>
                        <a14:foregroundMark x1="45574" y1="35082" x2="45574" y2="35082"/>
                        <a14:foregroundMark x1="52786" y1="30492" x2="54098" y2="29836"/>
                        <a14:foregroundMark x1="51724" y1="31023" x2="52786" y2="30492"/>
                        <a14:foregroundMark x1="46885" y1="33443" x2="47043" y2="33364"/>
                        <a14:foregroundMark x1="47541" y1="46885" x2="49180" y2="42623"/>
                        <a14:foregroundMark x1="82295" y1="30820" x2="83279" y2="26557"/>
                        <a14:foregroundMark x1="83934" y1="21639" x2="83934" y2="21639"/>
                        <a14:backgroundMark x1="20328" y1="71803" x2="20328" y2="71803"/>
                        <a14:backgroundMark x1="50820" y1="9180" x2="50820" y2="9180"/>
                        <a14:backgroundMark x1="76393" y1="34426" x2="76393" y2="34426"/>
                        <a14:backgroundMark x1="75410" y1="32459" x2="75410" y2="32459"/>
                        <a14:backgroundMark x1="91803" y1="25902" x2="91803" y2="25902"/>
                        <a14:backgroundMark x1="17377" y1="71475" x2="17377" y2="71475"/>
                        <a14:backgroundMark x1="17705" y1="71475" x2="17377" y2="71475"/>
                        <a14:backgroundMark x1="17705" y1="72131" x2="17377" y2="73115"/>
                        <a14:backgroundMark x1="21639" y1="34098" x2="21639" y2="34098"/>
                        <a14:backgroundMark x1="21967" y1="33443" x2="21967" y2="33443"/>
                        <a14:backgroundMark x1="51148" y1="26885" x2="51334" y2="27444"/>
                        <a14:backgroundMark x1="69836" y1="24590" x2="69836" y2="24590"/>
                        <a14:backgroundMark x1="77377" y1="63279" x2="77705" y2="63607"/>
                        <a14:backgroundMark x1="77049" y1="65574" x2="77049" y2="65574"/>
                        <a14:backgroundMark x1="77377" y1="65246" x2="77377" y2="65246"/>
                        <a14:backgroundMark x1="48525" y1="89836" x2="48525" y2="89836"/>
                        <a14:backgroundMark x1="47541" y1="91803" x2="47541" y2="91803"/>
                        <a14:backgroundMark x1="46885" y1="91475" x2="46885" y2="91475"/>
                        <a14:backgroundMark x1="48525" y1="91803" x2="48525" y2="91803"/>
                        <a14:backgroundMark x1="49180" y1="91803" x2="49180" y2="91803"/>
                        <a14:backgroundMark x1="47541" y1="91803" x2="47541" y2="91803"/>
                        <a14:backgroundMark x1="47213" y1="90820" x2="47213" y2="90820"/>
                        <a14:backgroundMark x1="49508" y1="91475" x2="49508" y2="91475"/>
                        <a14:backgroundMark x1="77049" y1="84918" x2="77049" y2="84918"/>
                        <a14:backgroundMark x1="48852" y1="83934" x2="48852" y2="83934"/>
                        <a14:backgroundMark x1="9836" y1="73770" x2="9836" y2="73770"/>
                        <a14:backgroundMark x1="16393" y1="72131" x2="16393" y2="72131"/>
                        <a14:backgroundMark x1="16721" y1="72459" x2="16721" y2="72459"/>
                        <a14:backgroundMark x1="17049" y1="72459" x2="17049" y2="72459"/>
                        <a14:backgroundMark x1="17377" y1="71148" x2="17377" y2="71148"/>
                        <a14:backgroundMark x1="17705" y1="70820" x2="17705" y2="70820"/>
                        <a14:backgroundMark x1="18361" y1="70164" x2="18361" y2="70164"/>
                        <a14:backgroundMark x1="18361" y1="70164" x2="18361" y2="70164"/>
                        <a14:backgroundMark x1="18689" y1="69836" x2="18689" y2="69836"/>
                        <a14:backgroundMark x1="18689" y1="69836" x2="18689" y2="69836"/>
                        <a14:backgroundMark x1="18689" y1="69836" x2="18689" y2="69836"/>
                        <a14:backgroundMark x1="17705" y1="70820" x2="17705" y2="70820"/>
                        <a14:backgroundMark x1="18033" y1="70492" x2="18033" y2="70492"/>
                        <a14:backgroundMark x1="19016" y1="80984" x2="19016" y2="80984"/>
                        <a14:backgroundMark x1="19344" y1="80984" x2="19344" y2="80984"/>
                        <a14:backgroundMark x1="19344" y1="81639" x2="19344" y2="81639"/>
                        <a14:backgroundMark x1="19672" y1="80984" x2="19672" y2="80984"/>
                        <a14:backgroundMark x1="16066" y1="83607" x2="16066" y2="83607"/>
                        <a14:backgroundMark x1="16721" y1="82295" x2="16721" y2="82295"/>
                        <a14:backgroundMark x1="16393" y1="83934" x2="16393" y2="83934"/>
                        <a14:backgroundMark x1="16066" y1="82951" x2="16066" y2="82951"/>
                        <a14:backgroundMark x1="14426" y1="79344" x2="14426" y2="79344"/>
                        <a14:backgroundMark x1="50164" y1="31475" x2="50164" y2="31475"/>
                        <a14:backgroundMark x1="48525" y1="32131" x2="48525" y2="32131"/>
                        <a14:backgroundMark x1="49508" y1="31475" x2="49508" y2="31475"/>
                        <a14:backgroundMark x1="47541" y1="32459" x2="51475" y2="31475"/>
                        <a14:backgroundMark x1="51475" y1="31148" x2="51475" y2="31148"/>
                        <a14:backgroundMark x1="51148" y1="30492" x2="51148" y2="30492"/>
                        <a14:backgroundMark x1="19016" y1="32787" x2="19016" y2="32787"/>
                        <a14:backgroundMark x1="19344" y1="33443" x2="19344" y2="33443"/>
                        <a14:backgroundMark x1="10164" y1="31475" x2="10164" y2="31475"/>
                        <a14:backgroundMark x1="8525" y1="30820" x2="8525" y2="30820"/>
                        <a14:backgroundMark x1="11148" y1="31803" x2="11148" y2="31803"/>
                        <a14:backgroundMark x1="7541" y1="30492" x2="7541" y2="30492"/>
                        <a14:backgroundMark x1="75410" y1="33443" x2="75410" y2="33443"/>
                        <a14:backgroundMark x1="76066" y1="31475" x2="76066" y2="31475"/>
                        <a14:backgroundMark x1="74098" y1="33770" x2="74098" y2="33770"/>
                        <a14:backgroundMark x1="74426" y1="33443" x2="74426" y2="33443"/>
                        <a14:backgroundMark x1="87541" y1="23934" x2="87541" y2="23934"/>
                        <a14:backgroundMark x1="88852" y1="22295" x2="88852" y2="22295"/>
                        <a14:backgroundMark x1="89836" y1="20328" x2="89836" y2="20328"/>
                        <a14:backgroundMark x1="86230" y1="26230" x2="86230" y2="26230"/>
                        <a14:backgroundMark x1="84262" y1="29836" x2="84262" y2="29836"/>
                        <a14:backgroundMark x1="85246" y1="22951" x2="85246" y2="22951"/>
                        <a14:backgroundMark x1="85902" y1="23607" x2="85902" y2="23607"/>
                        <a14:backgroundMark x1="89508" y1="24590" x2="89508" y2="24590"/>
                        <a14:backgroundMark x1="89836" y1="25574" x2="89836" y2="25574"/>
                        <a14:backgroundMark x1="89508" y1="25574" x2="89508" y2="25574"/>
                        <a14:backgroundMark x1="89508" y1="25246" x2="89508" y2="25246"/>
                        <a14:backgroundMark x1="85574" y1="23279" x2="85574" y2="23279"/>
                        <a14:backgroundMark x1="86557" y1="23934" x2="86557" y2="23934"/>
                        <a14:backgroundMark x1="89508" y1="24918" x2="89508" y2="24918"/>
                        <a14:backgroundMark x1="90492" y1="25246" x2="90492" y2="25246"/>
                        <a14:backgroundMark x1="83279" y1="21967" x2="83279" y2="21967"/>
                        <a14:backgroundMark x1="81639" y1="30820" x2="81639" y2="308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880" y="643211"/>
            <a:ext cx="3312368" cy="33123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4244A49-FCC6-4086-AA46-739D2D8CDB0F}"/>
              </a:ext>
            </a:extLst>
          </p:cNvPr>
          <p:cNvSpPr txBox="1"/>
          <p:nvPr/>
        </p:nvSpPr>
        <p:spPr>
          <a:xfrm>
            <a:off x="539552" y="4360243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accent5">
                    <a:lumMod val="75000"/>
                  </a:schemeClr>
                </a:solidFill>
                <a:latin typeface="PF BeauSans Pro Thin" panose="02000500000000020004" pitchFamily="2" charset="0"/>
              </a:rPr>
              <a:t>ДИСТАНЦИОННОЕ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1394518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491880" y="1340768"/>
            <a:ext cx="54006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>
                <a:solidFill>
                  <a:schemeClr val="accent5">
                    <a:lumMod val="75000"/>
                  </a:schemeClr>
                </a:solidFill>
                <a:effectLst/>
                <a:latin typeface="PF BeauSans Pro Thin" panose="02000500000000020004" pitchFamily="2" charset="0"/>
                <a:ea typeface="Times New Roman" panose="02020603050405020304" pitchFamily="18" charset="0"/>
              </a:rPr>
              <a:t>Фотомонтаж и ретушь </a:t>
            </a:r>
          </a:p>
          <a:p>
            <a:pPr algn="ctr"/>
            <a:r>
              <a:rPr lang="ru-RU" sz="4000" dirty="0">
                <a:solidFill>
                  <a:schemeClr val="accent5">
                    <a:lumMod val="75000"/>
                  </a:schemeClr>
                </a:solidFill>
                <a:effectLst/>
                <a:latin typeface="PF BeauSans Pro Thin" panose="02000500000000020004" pitchFamily="2" charset="0"/>
                <a:ea typeface="Times New Roman" panose="02020603050405020304" pitchFamily="18" charset="0"/>
              </a:rPr>
              <a:t>изображений в </a:t>
            </a:r>
            <a:r>
              <a:rPr lang="en-US" sz="4000" dirty="0">
                <a:solidFill>
                  <a:schemeClr val="accent5">
                    <a:lumMod val="75000"/>
                  </a:schemeClr>
                </a:solidFill>
                <a:effectLst/>
                <a:latin typeface="PF BeauSans Pro Thin" panose="02000500000000020004" pitchFamily="2" charset="0"/>
                <a:ea typeface="Times New Roman" panose="02020603050405020304" pitchFamily="18" charset="0"/>
              </a:rPr>
              <a:t>GIMP</a:t>
            </a:r>
            <a:endParaRPr lang="ru-RU" sz="4000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PF BeauSans Pro Thin" panose="02000500000000020004" pitchFamily="2" charset="0"/>
            </a:endParaRPr>
          </a:p>
        </p:txBody>
      </p:sp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3757288" cy="3717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04513C4-045F-46C1-BC22-1E1B3E6A9A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491" y="2918591"/>
            <a:ext cx="6712414" cy="39330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57288" cy="3717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_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577" y="3645024"/>
            <a:ext cx="3960440" cy="3141038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067944" y="2060848"/>
            <a:ext cx="4967734" cy="4917009"/>
          </a:xfrm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-</a:t>
            </a:r>
            <a:r>
              <a:rPr lang="ru-RU" sz="28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Техническая направленность</a:t>
            </a:r>
          </a:p>
          <a:p>
            <a:pPr algn="just">
              <a:buFontTx/>
              <a:buChar char="-"/>
            </a:pPr>
            <a:r>
              <a:rPr lang="ru-RU" sz="28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11-14 лет</a:t>
            </a:r>
          </a:p>
          <a:p>
            <a:pPr algn="just">
              <a:buFontTx/>
              <a:buChar char="-"/>
            </a:pPr>
            <a:r>
              <a:rPr lang="ru-RU" sz="28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36 часов</a:t>
            </a:r>
          </a:p>
          <a:p>
            <a:pPr marL="0" indent="0" algn="just">
              <a:buNone/>
            </a:pPr>
            <a:endParaRPr lang="ru-RU" sz="1000" dirty="0">
              <a:solidFill>
                <a:schemeClr val="accent1"/>
              </a:solidFill>
              <a:latin typeface="PF BeauSans Pro Thin" panose="02000500000000020004" pitchFamily="2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accent1"/>
                </a:solidFill>
                <a:latin typeface="PF BeauSans Pro Thin" panose="02000500000000020004" pitchFamily="2" charset="0"/>
                <a:ea typeface="Times New Roman" panose="02020603050405020304" pitchFamily="18" charset="0"/>
              </a:rPr>
              <a:t>Цель: </a:t>
            </a:r>
            <a:r>
              <a:rPr lang="ru-RU" sz="2800" dirty="0">
                <a:solidFill>
                  <a:schemeClr val="accent1"/>
                </a:solidFill>
                <a:latin typeface="PF BeauSans Pro Thin" panose="02000500000000020004" pitchFamily="2" charset="0"/>
                <a:ea typeface="Times New Roman" panose="02020603050405020304" pitchFamily="18" charset="0"/>
              </a:rPr>
              <a:t>создание условий для учащихся, при которых они смогут создавать фотомонтажи различного уровня сложности и редактировать изображения</a:t>
            </a:r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buFontTx/>
              <a:buChar char="-"/>
            </a:pPr>
            <a:endParaRPr lang="ru-RU" sz="4000" dirty="0">
              <a:solidFill>
                <a:schemeClr val="accent5">
                  <a:lumMod val="75000"/>
                </a:schemeClr>
              </a:solidFill>
              <a:latin typeface="PF BeauSans Pro Thin" panose="02000500000000020004" pitchFamily="2" charset="0"/>
              <a:cs typeface="Times New Roman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A58437A-958F-4876-86EE-38816E79EAC6}"/>
              </a:ext>
            </a:extLst>
          </p:cNvPr>
          <p:cNvSpPr txBox="1"/>
          <p:nvPr/>
        </p:nvSpPr>
        <p:spPr>
          <a:xfrm>
            <a:off x="4186014" y="346105"/>
            <a:ext cx="4731593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«Фотомонтаж и ретушь в </a:t>
            </a:r>
            <a:r>
              <a:rPr lang="en-US" sz="4400" b="1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GIMP</a:t>
            </a:r>
            <a:r>
              <a:rPr lang="ru-RU" sz="4400" b="1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57288" cy="3717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_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16962"/>
            <a:ext cx="3960440" cy="3141038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3967" y="260648"/>
            <a:ext cx="4752529" cy="6861225"/>
          </a:xfrm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600" b="1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Задачи:</a:t>
            </a:r>
          </a:p>
          <a:p>
            <a:pPr>
              <a:buFontTx/>
              <a:buChar char="-"/>
            </a:pPr>
            <a:r>
              <a:rPr lang="ru-RU" sz="24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Обучение умениям и навыкам эффективно и безопасно использовать современное ПО компьютера при работе с растровой графикой.</a:t>
            </a:r>
          </a:p>
          <a:p>
            <a:pPr>
              <a:buFontTx/>
              <a:buChar char="-"/>
            </a:pPr>
            <a:endParaRPr lang="ru-RU" sz="2400" dirty="0">
              <a:solidFill>
                <a:schemeClr val="accent1"/>
              </a:solidFill>
              <a:latin typeface="PF BeauSans Pro Thin" panose="02000500000000020004" pitchFamily="2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Обучение основным техникам создания графических объектов с использованием инструментов графического редактора и владению графическим алгоритмом работы над изображениями.</a:t>
            </a:r>
          </a:p>
          <a:p>
            <a:pPr marL="0" indent="0">
              <a:buNone/>
            </a:pPr>
            <a:endParaRPr lang="ru-RU" sz="2400" dirty="0">
              <a:solidFill>
                <a:schemeClr val="accent1"/>
              </a:solidFill>
              <a:latin typeface="PF BeauSans Pro Thin" panose="02000500000000020004" pitchFamily="2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Развитие креативного, образного и ассоциативного мышления.</a:t>
            </a:r>
          </a:p>
          <a:p>
            <a:pPr marL="0" indent="0">
              <a:buNone/>
            </a:pPr>
            <a:endParaRPr lang="ru-RU" sz="2400" dirty="0">
              <a:solidFill>
                <a:schemeClr val="accent1"/>
              </a:solidFill>
              <a:latin typeface="PF BeauSans Pro Thin" panose="02000500000000020004" pitchFamily="2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>
                <a:solidFill>
                  <a:schemeClr val="accent1"/>
                </a:solidFill>
                <a:latin typeface="PF BeauSans Pro Thin" panose="02000500000000020004" pitchFamily="2" charset="0"/>
                <a:cs typeface="Times New Roman" pitchFamily="18" charset="0"/>
              </a:rPr>
              <a:t>-    Развитие познавательного интереса к компьютерной графике, полиграфическому искусству и дизайну.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29410" y="41531"/>
            <a:ext cx="2458540" cy="24321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_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1949" y="403659"/>
            <a:ext cx="2232248" cy="1770404"/>
          </a:xfrm>
          <a:prstGeom prst="rect">
            <a:avLst/>
          </a:prstGeom>
        </p:spPr>
      </p:pic>
      <p:pic>
        <p:nvPicPr>
          <p:cNvPr id="3" name="Объект 2">
            <a:extLst>
              <a:ext uri="{FF2B5EF4-FFF2-40B4-BE49-F238E27FC236}">
                <a16:creationId xmlns:a16="http://schemas.microsoft.com/office/drawing/2014/main" xmlns="" id="{FB402333-3278-43B2-A144-F61434AFB7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53388" t="29750" r="8362" b="35188"/>
          <a:stretch/>
        </p:blipFill>
        <p:spPr>
          <a:xfrm>
            <a:off x="382444" y="2413521"/>
            <a:ext cx="8379111" cy="4320481"/>
          </a:xfrm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</p:pic>
      <p:pic>
        <p:nvPicPr>
          <p:cNvPr id="4" name="Рисунок 3" descr="2_ копия.jpg">
            <a:extLst>
              <a:ext uri="{FF2B5EF4-FFF2-40B4-BE49-F238E27FC236}">
                <a16:creationId xmlns:a16="http://schemas.microsoft.com/office/drawing/2014/main" xmlns="" id="{FFCC7087-F5DF-44D3-9ED0-F07E39C58AE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39803" y="374754"/>
            <a:ext cx="2232248" cy="17704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57288" cy="3717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224242" y="3423667"/>
            <a:ext cx="469551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PF BeauSans Pro SemiBold" panose="02000503000000020004" pitchFamily="2" charset="0"/>
              </a:rPr>
              <a:t>Спасибо</a:t>
            </a:r>
          </a:p>
          <a:p>
            <a:pPr algn="ctr"/>
            <a:r>
              <a:rPr lang="ru-RU" sz="660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PF BeauSans Pro SemiBold" panose="02000503000000020004" pitchFamily="2" charset="0"/>
              </a:rPr>
              <a:t> за</a:t>
            </a:r>
          </a:p>
          <a:p>
            <a:pPr algn="ctr"/>
            <a:r>
              <a:rPr lang="ru-RU" sz="660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PF BeauSans Pro SemiBold" panose="02000503000000020004" pitchFamily="2" charset="0"/>
              </a:rPr>
              <a:t> внимание!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D9D284C-ECC9-42A0-BD63-FBE042254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7" b="97705" l="5902" r="91803">
                        <a14:foregroundMark x1="38361" y1="45902" x2="38361" y2="45902"/>
                        <a14:foregroundMark x1="35410" y1="44590" x2="35410" y2="36066"/>
                        <a14:foregroundMark x1="40000" y1="42295" x2="27869" y2="47213"/>
                        <a14:foregroundMark x1="27869" y1="47213" x2="25902" y2="47213"/>
                        <a14:foregroundMark x1="53385" y1="31148" x2="55410" y2="30492"/>
                        <a14:foregroundMark x1="52376" y1="31475" x2="53385" y2="31148"/>
                        <a14:foregroundMark x1="51719" y1="31688" x2="52376" y2="31475"/>
                        <a14:foregroundMark x1="55410" y1="30492" x2="55410" y2="30492"/>
                        <a14:foregroundMark x1="27869" y1="38689" x2="27869" y2="38689"/>
                        <a14:foregroundMark x1="20367" y1="34098" x2="20984" y2="33443"/>
                        <a14:foregroundMark x1="15738" y1="39016" x2="20367" y2="34098"/>
                        <a14:foregroundMark x1="8311" y1="30492" x2="8197" y2="30164"/>
                        <a14:foregroundMark x1="8425" y1="30820" x2="8311" y2="30492"/>
                        <a14:foregroundMark x1="8653" y1="31475" x2="8425" y2="30820"/>
                        <a14:foregroundMark x1="8767" y1="31803" x2="8653" y2="31475"/>
                        <a14:foregroundMark x1="10820" y1="37705" x2="8767" y2="31803"/>
                        <a14:foregroundMark x1="6557" y1="28197" x2="5902" y2="26885"/>
                        <a14:foregroundMark x1="35738" y1="55082" x2="35082" y2="59016"/>
                        <a14:foregroundMark x1="48197" y1="63934" x2="39672" y2="71475"/>
                        <a14:foregroundMark x1="46885" y1="72131" x2="46885" y2="72131"/>
                        <a14:foregroundMark x1="45246" y1="61967" x2="45246" y2="61967"/>
                        <a14:foregroundMark x1="55410" y1="55738" x2="67541" y2="53770"/>
                        <a14:foregroundMark x1="67541" y1="53770" x2="68197" y2="53115"/>
                        <a14:foregroundMark x1="66885" y1="62623" x2="66885" y2="62623"/>
                        <a14:foregroundMark x1="35410" y1="64262" x2="30492" y2="69508"/>
                        <a14:foregroundMark x1="28525" y1="61311" x2="28525" y2="61311"/>
                        <a14:foregroundMark x1="67541" y1="39016" x2="67541" y2="39016"/>
                        <a14:foregroundMark x1="40000" y1="14754" x2="49180" y2="9180"/>
                        <a14:foregroundMark x1="39344" y1="6557" x2="42623" y2="8852"/>
                        <a14:foregroundMark x1="51475" y1="15082" x2="53770" y2="15082"/>
                        <a14:foregroundMark x1="53442" y1="9180" x2="50820" y2="3934"/>
                        <a14:foregroundMark x1="54426" y1="11148" x2="53442" y2="9180"/>
                        <a14:foregroundMark x1="40656" y1="17377" x2="41967" y2="17705"/>
                        <a14:foregroundMark x1="85902" y1="22951" x2="85902" y2="22951"/>
                        <a14:foregroundMark x1="74426" y1="33443" x2="75082" y2="33443"/>
                        <a14:foregroundMark x1="76066" y1="31475" x2="76066" y2="31475"/>
                        <a14:foregroundMark x1="84262" y1="62623" x2="84262" y2="62623"/>
                        <a14:foregroundMark x1="84262" y1="64590" x2="82623" y2="70492"/>
                        <a14:foregroundMark x1="48391" y1="91803" x2="51803" y2="92459"/>
                        <a14:foregroundMark x1="46685" y1="91475" x2="48391" y2="91803"/>
                        <a14:foregroundMark x1="43279" y1="90820" x2="46685" y2="91475"/>
                        <a14:foregroundMark x1="56721" y1="97705" x2="52131" y2="94098"/>
                        <a14:foregroundMark x1="57377" y1="84918" x2="55082" y2="86557"/>
                        <a14:foregroundMark x1="47541" y1="96393" x2="47541" y2="96393"/>
                        <a14:foregroundMark x1="48525" y1="84262" x2="48525" y2="84262"/>
                        <a14:foregroundMark x1="15738" y1="66557" x2="18033" y2="66885"/>
                        <a14:foregroundMark x1="22295" y1="63934" x2="22295" y2="63934"/>
                        <a14:foregroundMark x1="88896" y1="26230" x2="86885" y2="29180"/>
                        <a14:foregroundMark x1="89120" y1="25902" x2="88896" y2="26230"/>
                        <a14:foregroundMark x1="89344" y1="25574" x2="89120" y2="25902"/>
                        <a14:foregroundMark x1="89568" y1="25246" x2="89344" y2="25574"/>
                        <a14:foregroundMark x1="89792" y1="24918" x2="89568" y2="25246"/>
                        <a14:foregroundMark x1="90015" y1="24590" x2="89792" y2="24918"/>
                        <a14:foregroundMark x1="90462" y1="23934" x2="90015" y2="24590"/>
                        <a14:foregroundMark x1="90685" y1="23607" x2="90462" y2="23934"/>
                        <a14:foregroundMark x1="90909" y1="23279" x2="90685" y2="23607"/>
                        <a14:foregroundMark x1="91132" y1="22951" x2="90909" y2="23279"/>
                        <a14:foregroundMark x1="91579" y1="22295" x2="91132" y2="22951"/>
                        <a14:foregroundMark x1="91803" y1="21967" x2="91579" y2="22295"/>
                        <a14:foregroundMark x1="16860" y1="72949" x2="16066" y2="74754"/>
                        <a14:foregroundMark x1="17364" y1="71803" x2="17280" y2="71994"/>
                        <a14:foregroundMark x1="17455" y1="71597" x2="17364" y2="71803"/>
                        <a14:foregroundMark x1="17652" y1="71148" x2="17589" y2="71292"/>
                        <a14:foregroundMark x1="17796" y1="70820" x2="17652" y2="71148"/>
                        <a14:foregroundMark x1="17941" y1="70492" x2="17796" y2="70820"/>
                        <a14:foregroundMark x1="18085" y1="70164" x2="17941" y2="70492"/>
                        <a14:foregroundMark x1="18229" y1="69836" x2="18085" y2="70164"/>
                        <a14:foregroundMark x1="19672" y1="66557" x2="18229" y2="69836"/>
                        <a14:foregroundMark x1="9216" y1="73770" x2="9508" y2="74098"/>
                        <a14:foregroundMark x1="6885" y1="71148" x2="9216" y2="73770"/>
                        <a14:foregroundMark x1="13443" y1="79344" x2="11148" y2="77377"/>
                        <a14:foregroundMark x1="17377" y1="79672" x2="17377" y2="79672"/>
                        <a14:foregroundMark x1="16066" y1="83279" x2="16066" y2="83279"/>
                        <a14:foregroundMark x1="19672" y1="80984" x2="19672" y2="80984"/>
                        <a14:foregroundMark x1="77604" y1="65246" x2="77705" y2="64590"/>
                        <a14:foregroundMark x1="77554" y1="65574" x2="77604" y2="65246"/>
                        <a14:foregroundMark x1="77049" y1="68852" x2="77554" y2="65574"/>
                        <a14:foregroundMark x1="84446" y1="26230" x2="84262" y2="26557"/>
                        <a14:foregroundMark x1="84815" y1="25574" x2="84446" y2="26230"/>
                        <a14:foregroundMark x1="85000" y1="25246" x2="84815" y2="25574"/>
                        <a14:foregroundMark x1="85185" y1="24918" x2="85000" y2="25246"/>
                        <a14:foregroundMark x1="85369" y1="24590" x2="85185" y2="24918"/>
                        <a14:foregroundMark x1="85738" y1="23934" x2="85369" y2="24590"/>
                        <a14:foregroundMark x1="85922" y1="23607" x2="85738" y2="23934"/>
                        <a14:foregroundMark x1="86107" y1="23279" x2="85922" y2="23607"/>
                        <a14:foregroundMark x1="86291" y1="22951" x2="86107" y2="23279"/>
                        <a14:foregroundMark x1="86660" y1="22295" x2="86291" y2="22951"/>
                        <a14:foregroundMark x1="86844" y1="21967" x2="86660" y2="22295"/>
                        <a14:foregroundMark x1="87213" y1="21311" x2="86844" y2="21967"/>
                        <a14:foregroundMark x1="46230" y1="27541" x2="46230" y2="27541"/>
                        <a14:foregroundMark x1="47541" y1="26885" x2="47541" y2="26885"/>
                        <a14:foregroundMark x1="48525" y1="30164" x2="48525" y2="30164"/>
                        <a14:foregroundMark x1="47869" y1="29508" x2="47869" y2="29508"/>
                        <a14:foregroundMark x1="46885" y1="30164" x2="46885" y2="30164"/>
                        <a14:foregroundMark x1="49180" y1="29180" x2="49180" y2="29180"/>
                        <a14:foregroundMark x1="49508" y1="28852" x2="45902" y2="28525"/>
                        <a14:foregroundMark x1="46250" y1="29550" x2="46557" y2="30164"/>
                        <a14:foregroundMark x1="45574" y1="28197" x2="45781" y2="28612"/>
                        <a14:foregroundMark x1="21420" y1="33443" x2="21639" y2="34098"/>
                        <a14:foregroundMark x1="21311" y1="33115" x2="21420" y2="33443"/>
                        <a14:foregroundMark x1="45574" y1="35082" x2="45574" y2="35082"/>
                        <a14:foregroundMark x1="52786" y1="30492" x2="54098" y2="29836"/>
                        <a14:foregroundMark x1="51724" y1="31023" x2="52786" y2="30492"/>
                        <a14:foregroundMark x1="46885" y1="33443" x2="47043" y2="33364"/>
                        <a14:foregroundMark x1="47541" y1="46885" x2="49180" y2="42623"/>
                        <a14:foregroundMark x1="82295" y1="30820" x2="83279" y2="26557"/>
                        <a14:foregroundMark x1="83934" y1="21639" x2="83934" y2="21639"/>
                        <a14:backgroundMark x1="20328" y1="71803" x2="20328" y2="71803"/>
                        <a14:backgroundMark x1="50820" y1="9180" x2="50820" y2="9180"/>
                        <a14:backgroundMark x1="76393" y1="34426" x2="76393" y2="34426"/>
                        <a14:backgroundMark x1="75410" y1="32459" x2="75410" y2="32459"/>
                        <a14:backgroundMark x1="91803" y1="25902" x2="91803" y2="25902"/>
                        <a14:backgroundMark x1="17377" y1="71475" x2="17377" y2="71475"/>
                        <a14:backgroundMark x1="17705" y1="71475" x2="17377" y2="71475"/>
                        <a14:backgroundMark x1="17705" y1="72131" x2="17377" y2="73115"/>
                        <a14:backgroundMark x1="21639" y1="34098" x2="21639" y2="34098"/>
                        <a14:backgroundMark x1="21967" y1="33443" x2="21967" y2="33443"/>
                        <a14:backgroundMark x1="51148" y1="26885" x2="51334" y2="27444"/>
                        <a14:backgroundMark x1="69836" y1="24590" x2="69836" y2="24590"/>
                        <a14:backgroundMark x1="77377" y1="63279" x2="77705" y2="63607"/>
                        <a14:backgroundMark x1="77049" y1="65574" x2="77049" y2="65574"/>
                        <a14:backgroundMark x1="77377" y1="65246" x2="77377" y2="65246"/>
                        <a14:backgroundMark x1="48525" y1="89836" x2="48525" y2="89836"/>
                        <a14:backgroundMark x1="47541" y1="91803" x2="47541" y2="91803"/>
                        <a14:backgroundMark x1="46885" y1="91475" x2="46885" y2="91475"/>
                        <a14:backgroundMark x1="48525" y1="91803" x2="48525" y2="91803"/>
                        <a14:backgroundMark x1="49180" y1="91803" x2="49180" y2="91803"/>
                        <a14:backgroundMark x1="47541" y1="91803" x2="47541" y2="91803"/>
                        <a14:backgroundMark x1="47213" y1="90820" x2="47213" y2="90820"/>
                        <a14:backgroundMark x1="49508" y1="91475" x2="49508" y2="91475"/>
                        <a14:backgroundMark x1="77049" y1="84918" x2="77049" y2="84918"/>
                        <a14:backgroundMark x1="48852" y1="83934" x2="48852" y2="83934"/>
                        <a14:backgroundMark x1="9836" y1="73770" x2="9836" y2="73770"/>
                        <a14:backgroundMark x1="16393" y1="72131" x2="16393" y2="72131"/>
                        <a14:backgroundMark x1="16721" y1="72459" x2="16721" y2="72459"/>
                        <a14:backgroundMark x1="17049" y1="72459" x2="17049" y2="72459"/>
                        <a14:backgroundMark x1="17377" y1="71148" x2="17377" y2="71148"/>
                        <a14:backgroundMark x1="17705" y1="70820" x2="17705" y2="70820"/>
                        <a14:backgroundMark x1="18361" y1="70164" x2="18361" y2="70164"/>
                        <a14:backgroundMark x1="18361" y1="70164" x2="18361" y2="70164"/>
                        <a14:backgroundMark x1="18689" y1="69836" x2="18689" y2="69836"/>
                        <a14:backgroundMark x1="18689" y1="69836" x2="18689" y2="69836"/>
                        <a14:backgroundMark x1="18689" y1="69836" x2="18689" y2="69836"/>
                        <a14:backgroundMark x1="17705" y1="70820" x2="17705" y2="70820"/>
                        <a14:backgroundMark x1="18033" y1="70492" x2="18033" y2="70492"/>
                        <a14:backgroundMark x1="19016" y1="80984" x2="19016" y2="80984"/>
                        <a14:backgroundMark x1="19344" y1="80984" x2="19344" y2="80984"/>
                        <a14:backgroundMark x1="19344" y1="81639" x2="19344" y2="81639"/>
                        <a14:backgroundMark x1="19672" y1="80984" x2="19672" y2="80984"/>
                        <a14:backgroundMark x1="16066" y1="83607" x2="16066" y2="83607"/>
                        <a14:backgroundMark x1="16721" y1="82295" x2="16721" y2="82295"/>
                        <a14:backgroundMark x1="16393" y1="83934" x2="16393" y2="83934"/>
                        <a14:backgroundMark x1="16066" y1="82951" x2="16066" y2="82951"/>
                        <a14:backgroundMark x1="14426" y1="79344" x2="14426" y2="79344"/>
                        <a14:backgroundMark x1="50164" y1="31475" x2="50164" y2="31475"/>
                        <a14:backgroundMark x1="48525" y1="32131" x2="48525" y2="32131"/>
                        <a14:backgroundMark x1="49508" y1="31475" x2="49508" y2="31475"/>
                        <a14:backgroundMark x1="47541" y1="32459" x2="51475" y2="31475"/>
                        <a14:backgroundMark x1="51475" y1="31148" x2="51475" y2="31148"/>
                        <a14:backgroundMark x1="51148" y1="30492" x2="51148" y2="30492"/>
                        <a14:backgroundMark x1="19016" y1="32787" x2="19016" y2="32787"/>
                        <a14:backgroundMark x1="19344" y1="33443" x2="19344" y2="33443"/>
                        <a14:backgroundMark x1="10164" y1="31475" x2="10164" y2="31475"/>
                        <a14:backgroundMark x1="8525" y1="30820" x2="8525" y2="30820"/>
                        <a14:backgroundMark x1="11148" y1="31803" x2="11148" y2="31803"/>
                        <a14:backgroundMark x1="7541" y1="30492" x2="7541" y2="30492"/>
                        <a14:backgroundMark x1="75410" y1="33443" x2="75410" y2="33443"/>
                        <a14:backgroundMark x1="76066" y1="31475" x2="76066" y2="31475"/>
                        <a14:backgroundMark x1="74098" y1="33770" x2="74098" y2="33770"/>
                        <a14:backgroundMark x1="74426" y1="33443" x2="74426" y2="33443"/>
                        <a14:backgroundMark x1="87541" y1="23934" x2="87541" y2="23934"/>
                        <a14:backgroundMark x1="88852" y1="22295" x2="88852" y2="22295"/>
                        <a14:backgroundMark x1="89836" y1="20328" x2="89836" y2="20328"/>
                        <a14:backgroundMark x1="86230" y1="26230" x2="86230" y2="26230"/>
                        <a14:backgroundMark x1="84262" y1="29836" x2="84262" y2="29836"/>
                        <a14:backgroundMark x1="85246" y1="22951" x2="85246" y2="22951"/>
                        <a14:backgroundMark x1="85902" y1="23607" x2="85902" y2="23607"/>
                        <a14:backgroundMark x1="89508" y1="24590" x2="89508" y2="24590"/>
                        <a14:backgroundMark x1="89836" y1="25574" x2="89836" y2="25574"/>
                        <a14:backgroundMark x1="89508" y1="25574" x2="89508" y2="25574"/>
                        <a14:backgroundMark x1="89508" y1="25246" x2="89508" y2="25246"/>
                        <a14:backgroundMark x1="85574" y1="23279" x2="85574" y2="23279"/>
                        <a14:backgroundMark x1="86557" y1="23934" x2="86557" y2="23934"/>
                        <a14:backgroundMark x1="89508" y1="24918" x2="89508" y2="24918"/>
                        <a14:backgroundMark x1="90492" y1="25246" x2="90492" y2="25246"/>
                        <a14:backgroundMark x1="83279" y1="21967" x2="83279" y2="21967"/>
                        <a14:backgroundMark x1="81639" y1="30820" x2="81639" y2="308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574" y="202332"/>
            <a:ext cx="3312368" cy="33123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107</Words>
  <Application>Microsoft Office PowerPoint</Application>
  <PresentationFormat>Экран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Евгений Носов</dc:creator>
  <cp:lastModifiedBy>admin</cp:lastModifiedBy>
  <cp:revision>28</cp:revision>
  <dcterms:created xsi:type="dcterms:W3CDTF">2020-09-08T17:20:25Z</dcterms:created>
  <dcterms:modified xsi:type="dcterms:W3CDTF">2021-02-17T11:52:35Z</dcterms:modified>
</cp:coreProperties>
</file>