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60" r:id="rId5"/>
    <p:sldId id="258" r:id="rId6"/>
    <p:sldId id="265" r:id="rId7"/>
    <p:sldId id="262" r:id="rId8"/>
    <p:sldId id="267" r:id="rId9"/>
    <p:sldId id="26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учащихся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2018-2019</c:v>
                </c:pt>
                <c:pt idx="1">
                  <c:v>2019-2020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</c:v>
                </c:pt>
                <c:pt idx="1">
                  <c:v>120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030016"/>
        <c:axId val="21031552"/>
        <c:axId val="0"/>
      </c:bar3DChart>
      <c:catAx>
        <c:axId val="21030016"/>
        <c:scaling>
          <c:orientation val="minMax"/>
        </c:scaling>
        <c:delete val="0"/>
        <c:axPos val="b"/>
        <c:majorTickMark val="out"/>
        <c:minorTickMark val="none"/>
        <c:tickLblPos val="nextTo"/>
        <c:crossAx val="21031552"/>
        <c:crosses val="autoZero"/>
        <c:auto val="1"/>
        <c:lblAlgn val="ctr"/>
        <c:lblOffset val="100"/>
        <c:noMultiLvlLbl val="0"/>
      </c:catAx>
      <c:valAx>
        <c:axId val="21031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300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694D4-BA80-4740-BB12-92DF5AFA6863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  <p:pic>
        <p:nvPicPr>
          <p:cNvPr id="14" name="Рисунок 13" descr="247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75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316A5-21F1-458B-B6F2-7D01BD78A7F6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  <p:pic>
        <p:nvPicPr>
          <p:cNvPr id="14" name="Рисунок 13" descr="8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75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663324"/>
            <a:ext cx="7758608" cy="30243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мер направленных на развитие детского туризма на 2019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гг.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691680" cy="155679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16632"/>
            <a:ext cx="7668344" cy="64294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образования Дом детского творчества Кольского района Мурманской области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9571" y="5877272"/>
            <a:ext cx="766834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ДДТ Кольского района</a:t>
            </a:r>
          </a:p>
          <a:p>
            <a:pPr algn="l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Белых Юлия Андреевна</a:t>
            </a:r>
          </a:p>
          <a:p>
            <a:pPr algn="l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323528" y="548680"/>
            <a:ext cx="8591727" cy="6429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историческим местам Кольского района»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28" y="1191622"/>
            <a:ext cx="5646144" cy="56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2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74292" y="116632"/>
            <a:ext cx="9036496" cy="7869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историческим местам </a:t>
            </a:r>
          </a:p>
          <a:p>
            <a:pPr marL="0" indent="0"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Кольского района»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70139" y="1628800"/>
            <a:ext cx="8538949" cy="6429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Блоки программы:</a:t>
            </a:r>
          </a:p>
          <a:p>
            <a:pPr marL="0" indent="0" algn="ctr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Культурно-историческое наследие населенных пунктов Кольского района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Водные ресурсы Кольского района: исторический взгляд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 Кола: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древних летописей до современных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проектной деятельности. Создание аудиогида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75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323528" y="548680"/>
            <a:ext cx="8591727" cy="6429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«Кольский ориентир»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89970"/>
            <a:ext cx="5688632" cy="566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323528" y="548680"/>
            <a:ext cx="8591727" cy="6429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«Кольский ориентир»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0678" y="1700808"/>
            <a:ext cx="2875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Блоки программы: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199084"/>
            <a:ext cx="85917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город Кола.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 охрана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памятников.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Начальная туристская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Экскурсионный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деятельность. Создание буклета 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видеоролика. Презентация туристического маршрута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2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701924048"/>
              </p:ext>
            </p:extLst>
          </p:nvPr>
        </p:nvGraphicFramePr>
        <p:xfrm>
          <a:off x="899592" y="1772816"/>
          <a:ext cx="777686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57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548680"/>
            <a:ext cx="5148064" cy="59838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Квест</a:t>
            </a:r>
            <a:r>
              <a:rPr lang="ru-RU" sz="2400" dirty="0"/>
              <a:t>-</a:t>
            </a:r>
            <a:r>
              <a:rPr lang="ru-RU" sz="2400" dirty="0" smtClean="0"/>
              <a:t>игра «Юный следопыт»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4664"/>
            <a:ext cx="3888432" cy="619268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484784"/>
            <a:ext cx="5184576" cy="5301208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будет проводится в конце января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февраля для детей 14-16 лет, осваивающие программы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туриско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-краеведческой либо социально-педагогической направленности и их родителей.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будет содержать блоки по истории Кольского района и блок по изучению туризма.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проведения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-игры: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обобщение ранее полученных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знаний, умений и навыков;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в игровой форме новых жизненно необходимых знаний по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ЗОЖ, туризму и истории Кольского района;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коммуникативных качеств личности школьника;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умения работать в группе.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40726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548680"/>
            <a:ext cx="5148064" cy="598388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 smtClean="0"/>
              <a:t>Квест</a:t>
            </a:r>
            <a:r>
              <a:rPr lang="ru-RU" sz="2400" dirty="0"/>
              <a:t>-</a:t>
            </a:r>
            <a:r>
              <a:rPr lang="ru-RU" sz="2400" dirty="0" smtClean="0"/>
              <a:t>игра «По следам предков»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48680"/>
            <a:ext cx="3960440" cy="610827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4608512" cy="5661248"/>
          </a:xfrm>
        </p:spPr>
        <p:txBody>
          <a:bodyPr>
            <a:normAutofit fontScale="55000" lnSpcReduction="20000"/>
          </a:bodyPr>
          <a:lstStyle/>
          <a:p>
            <a:pPr marL="285750" indent="-28575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будет проводится в первое воскресенье мая для детей 6-7лет, осваивающие программы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туриско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-краеведческой либо социально-педагогической направленности и их родителей.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будет содержать блоки по истории Кольского района.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мероприятия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максимального раскрытия творческого, познавательного потенциала детей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форму образовательной деятельности, объединяющей в себе различные виды игровой, двигательной, познавательно-исследовательской, коммуникативной деятельности.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2398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3140968"/>
            <a:ext cx="7758608" cy="172819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7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283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Специальное оформление</vt:lpstr>
      <vt:lpstr>Комплекс мер направленных на развитие детского туризма на 2019/2021 гг.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Квест-игра «Юный следопыт»</vt:lpstr>
      <vt:lpstr>Квест-игра «По следам предков»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Admin</dc:creator>
  <cp:lastModifiedBy>user</cp:lastModifiedBy>
  <cp:revision>30</cp:revision>
  <dcterms:created xsi:type="dcterms:W3CDTF">2011-11-28T19:44:49Z</dcterms:created>
  <dcterms:modified xsi:type="dcterms:W3CDTF">2019-04-15T13:28:31Z</dcterms:modified>
</cp:coreProperties>
</file>